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3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6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52246" y="2403230"/>
            <a:ext cx="8786446" cy="8839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dirty="0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2E56-E747-49F2-8CB7-31358C77152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6ACD-DD6E-47CA-B536-CE1D3FB2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4E9B5FB2-438D-4396-9A36-8CD442B4CDFE}"/>
              </a:ext>
            </a:extLst>
          </p:cNvPr>
          <p:cNvSpPr txBox="1"/>
          <p:nvPr/>
        </p:nvSpPr>
        <p:spPr>
          <a:xfrm>
            <a:off x="2108682" y="3992379"/>
            <a:ext cx="847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Author1 name,Author2 name,Author3 </a:t>
            </a:r>
            <a:r>
              <a:rPr lang="en-US" b="1" dirty="0" smtClean="0">
                <a:solidFill>
                  <a:schemeClr val="bg1"/>
                </a:solidFill>
              </a:rPr>
              <a:t>name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E9B5FB2-438D-4396-9A36-8CD442B4CDFE}"/>
              </a:ext>
            </a:extLst>
          </p:cNvPr>
          <p:cNvSpPr txBox="1"/>
          <p:nvPr/>
        </p:nvSpPr>
        <p:spPr>
          <a:xfrm>
            <a:off x="2255220" y="4409331"/>
            <a:ext cx="847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Department of ……. / College of ……. /University of ………. 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4E9B5FB2-438D-4396-9A36-8CD442B4CDFE}"/>
              </a:ext>
            </a:extLst>
          </p:cNvPr>
          <p:cNvSpPr txBox="1"/>
          <p:nvPr/>
        </p:nvSpPr>
        <p:spPr>
          <a:xfrm>
            <a:off x="1844912" y="4826283"/>
            <a:ext cx="847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………@............ 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E9B5FB2-438D-4396-9A36-8CD442B4CDFE}"/>
              </a:ext>
            </a:extLst>
          </p:cNvPr>
          <p:cNvSpPr txBox="1"/>
          <p:nvPr/>
        </p:nvSpPr>
        <p:spPr>
          <a:xfrm>
            <a:off x="2026619" y="2638363"/>
            <a:ext cx="943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Paper title here Paper title here Paper title here Paper title here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Paper </a:t>
            </a:r>
            <a:r>
              <a:rPr lang="en-US" sz="2400" b="1" dirty="0">
                <a:solidFill>
                  <a:schemeClr val="bg1"/>
                </a:solidFill>
              </a:rPr>
              <a:t>title here Paper title here Paper title here Paper title here</a:t>
            </a:r>
            <a:endParaRPr lang="ko-KR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31E494-4DB3-0493-02F9-0D3697CE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0" y="532020"/>
            <a:ext cx="11953745" cy="492406"/>
          </a:xfrm>
        </p:spPr>
        <p:txBody>
          <a:bodyPr/>
          <a:lstStyle/>
          <a:p>
            <a:pPr algn="l"/>
            <a:r>
              <a:rPr lang="en-US" sz="2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7" y="1465385"/>
            <a:ext cx="11498018" cy="4525108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cs typeface="Times New Roman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cs typeface="Times New Roman" pitchFamily="18" charset="0"/>
              </a:rPr>
              <a:t>Model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cs typeface="Times New Roman" pitchFamily="18" charset="0"/>
              </a:rPr>
              <a:t>Methodology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cs typeface="Times New Roman" pitchFamily="18" charset="0"/>
              </a:rPr>
              <a:t>Results and Discussion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cs typeface="Times New Roman" pitchFamily="18" charset="0"/>
              </a:rPr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31E494-4DB3-0493-02F9-0D3697CE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0" y="532020"/>
            <a:ext cx="11953745" cy="492406"/>
          </a:xfrm>
        </p:spPr>
        <p:txBody>
          <a:bodyPr/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7" y="1465385"/>
            <a:ext cx="11498018" cy="4525108"/>
          </a:xfrm>
        </p:spPr>
        <p:txBody>
          <a:bodyPr/>
          <a:lstStyle/>
          <a:p>
            <a:pPr lvl="0" algn="just" rtl="0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Times New Roman" pitchFamily="18" charset="0"/>
              </a:rPr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39899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31E494-4DB3-0493-02F9-0D3697CE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0" y="532020"/>
            <a:ext cx="11953745" cy="492406"/>
          </a:xfrm>
        </p:spPr>
        <p:txBody>
          <a:bodyPr/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7" y="1465385"/>
            <a:ext cx="11498018" cy="4525108"/>
          </a:xfrm>
        </p:spPr>
        <p:txBody>
          <a:bodyPr/>
          <a:lstStyle/>
          <a:p>
            <a:pPr lvl="0" algn="just" rtl="0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Times New Roman" pitchFamily="18" charset="0"/>
              </a:rPr>
              <a:t>Model Text</a:t>
            </a:r>
          </a:p>
        </p:txBody>
      </p:sp>
    </p:spTree>
    <p:extLst>
      <p:ext uri="{BB962C8B-B14F-4D97-AF65-F5344CB8AC3E}">
        <p14:creationId xmlns:p14="http://schemas.microsoft.com/office/powerpoint/2010/main" val="1494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31E494-4DB3-0493-02F9-0D3697CE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0" y="532020"/>
            <a:ext cx="11953745" cy="492406"/>
          </a:xfrm>
        </p:spPr>
        <p:txBody>
          <a:bodyPr/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7" y="1465385"/>
            <a:ext cx="11498018" cy="4525108"/>
          </a:xfrm>
        </p:spPr>
        <p:txBody>
          <a:bodyPr/>
          <a:lstStyle/>
          <a:p>
            <a:pPr lvl="0" algn="just" rtl="0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Times New Roman" pitchFamily="18" charset="0"/>
              </a:rPr>
              <a:t>Methodology Text</a:t>
            </a:r>
          </a:p>
        </p:txBody>
      </p:sp>
    </p:spTree>
    <p:extLst>
      <p:ext uri="{BB962C8B-B14F-4D97-AF65-F5344CB8AC3E}">
        <p14:creationId xmlns:p14="http://schemas.microsoft.com/office/powerpoint/2010/main" val="22097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31E494-4DB3-0493-02F9-0D3697CE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0" y="532020"/>
            <a:ext cx="11953745" cy="492406"/>
          </a:xfrm>
        </p:spPr>
        <p:txBody>
          <a:bodyPr/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7" y="1465385"/>
            <a:ext cx="11498018" cy="4525108"/>
          </a:xfrm>
        </p:spPr>
        <p:txBody>
          <a:bodyPr/>
          <a:lstStyle/>
          <a:p>
            <a:pPr lvl="0" algn="just" rtl="0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Times New Roman" pitchFamily="18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5286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31E494-4DB3-0493-02F9-0D3697CE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0" y="532020"/>
            <a:ext cx="11953745" cy="492406"/>
          </a:xfrm>
        </p:spPr>
        <p:txBody>
          <a:bodyPr/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7" y="1465385"/>
            <a:ext cx="11498018" cy="4525108"/>
          </a:xfrm>
        </p:spPr>
        <p:txBody>
          <a:bodyPr/>
          <a:lstStyle/>
          <a:p>
            <a:pPr lvl="0" algn="just" rtl="0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Times New Roman" pitchFamily="18" charset="0"/>
              </a:rPr>
              <a:t>Conclusions Text</a:t>
            </a:r>
          </a:p>
        </p:txBody>
      </p:sp>
    </p:spTree>
    <p:extLst>
      <p:ext uri="{BB962C8B-B14F-4D97-AF65-F5344CB8AC3E}">
        <p14:creationId xmlns:p14="http://schemas.microsoft.com/office/powerpoint/2010/main" val="28878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FEEA6-8753-A1E0-4651-AF238D5F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53" y="2651928"/>
            <a:ext cx="11498018" cy="17894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</a:t>
            </a:r>
            <a:r>
              <a:rPr lang="en-GB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n-GB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</Words>
  <Application>Microsoft Office PowerPoint</Application>
  <PresentationFormat>شاشة عريضة</PresentationFormat>
  <Paragraphs>23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Topics</vt:lpstr>
      <vt:lpstr>Introduction</vt:lpstr>
      <vt:lpstr>Model</vt:lpstr>
      <vt:lpstr>Methodology</vt:lpstr>
      <vt:lpstr>Results and Discussion</vt:lpstr>
      <vt:lpstr>Conclusions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</dc:creator>
  <cp:lastModifiedBy>DR.Ahmed Saker</cp:lastModifiedBy>
  <cp:revision>7</cp:revision>
  <dcterms:created xsi:type="dcterms:W3CDTF">2024-12-16T12:37:56Z</dcterms:created>
  <dcterms:modified xsi:type="dcterms:W3CDTF">2024-12-18T07:15:59Z</dcterms:modified>
</cp:coreProperties>
</file>